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0087" y="3205162"/>
            <a:ext cx="3171825" cy="44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76" y="1806151"/>
            <a:ext cx="1082992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944" y="486916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12147" y="486916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272" y="2090992"/>
            <a:ext cx="11201400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4569505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6704" y="4569505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09759" y="4569505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93153" y="4569505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597521"/>
            <a:ext cx="11544300" cy="4927823"/>
            <a:chOff x="323850" y="1340768"/>
            <a:chExt cx="11544300" cy="49278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340768"/>
              <a:ext cx="11544300" cy="2047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37" y="3573016"/>
              <a:ext cx="11515725" cy="26955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247496" y="2428771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832303" y="2428771"/>
            <a:ext cx="49271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3621" y="3122107"/>
            <a:ext cx="49271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178567" y="399501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611024" y="5287594"/>
            <a:ext cx="102859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374042" y="5292551"/>
            <a:ext cx="49271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10799" y="5985887"/>
            <a:ext cx="49271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600" y="1700808"/>
            <a:ext cx="10306050" cy="4086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048328" y="3431324"/>
            <a:ext cx="864096" cy="7177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75210" y="456751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87676" y="456751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975210" y="5090027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487676" y="5090027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2026-01-15T09:05:07Z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